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B27F9-25C9-D796-9E67-BD41F6B2F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315A44-6C32-2D9A-BFB7-552159683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BAB0E-14A9-9C9A-7BC7-C10CDFFE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0903E-B5E0-110F-16E7-3B843E56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901B6-29A9-53AC-341B-E0946C26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0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D9AD-1C2C-5083-8D30-8FEE69DE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4A706-39A6-895D-2734-8D4FAC2C6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4283D-41D7-1467-5FAE-7449050E5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95322-084D-7B82-6E31-6540DBA5D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E6F71-6365-BB3F-5875-CF001321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33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A3E64C-DC0F-3698-55E7-FD6647010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04A24-466C-7CA2-F9B6-B39F2F61E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67564-AF88-7970-4A01-407DD97E0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A508C-C4B3-6CBB-C3F8-6420F234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8DCB0-9132-A8C6-80AF-4B97E476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29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887D-7F46-D0B0-FCE6-39DE17B9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D4E96-534E-3CE1-E824-1F53BE0A6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3A268-E5E9-7345-266C-1924CE74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9511A-C257-084E-D14C-12DDFC21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DC30D-567A-1D20-456F-F24AE385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55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4C1C-B912-2066-D046-B4842E2AE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2C0F3D-D2D3-04F3-9036-C77BF2339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63688-27F4-9FD1-7365-00A4A712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EF71-AE04-AC70-17B6-E1E587F7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E2243-65CA-280E-1B40-68A4F8BE0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70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91BF2-47A1-CF86-1567-548C25B0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309E-3EFD-B289-5A24-D631F4B79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7CF4E-A768-8D18-F1F4-A33C1CFD5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92529-CFCE-9D2A-9A51-C0A0D771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63753-911E-E6B4-4A7F-7DC3E621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FA662-EF31-60DE-55B0-5F1AD9A40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2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5D59F-EB91-280E-641F-6EFE5514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28C2B-F577-9836-7FD0-046C2ECA6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59801-CE3F-C23C-B4F7-C2ACD6D41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1D85E-9B17-B1C1-D49F-D2D37B555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F1DC79-5910-D0D6-5112-CD81EC8B2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2054B-0821-A560-901D-BA08BC2E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42D245-5916-DD05-6C16-3EA5EC94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C7C28-850A-968C-F6D7-CB89111E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75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EFCE1-8CE4-65D2-1F85-DB7A4A497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185AA-AC8F-89CC-F1A2-7244C63D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FF7D1A-0064-5D9E-5BEF-41BA7D766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6B83E-36E8-1CFD-6A5D-A46604CC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1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4748AB-123E-3FCC-8DF9-5C1BFEE5F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E90CA-30A7-059F-6670-A3AF98573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71507-8FFC-6483-AB18-38361833E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314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806E9-4D30-E456-23C7-587D8F772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A954-902C-8B89-BE99-D5446F153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D607D-F4C3-D8DC-002A-FE653BC93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C4AB1-D550-FBAF-26F1-9842B2F38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897F8-9ED3-B550-0E89-15ACB9F5B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4AF02-0C70-95B9-42E0-A6BD16C0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2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16EA-89C9-65B9-1588-287E69A40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A8F31-CCCE-676A-A11F-ABBF6C58C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9E562-1909-8084-CDD0-738C5BDAC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03C59-CDCC-604A-D38D-107C3C833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B3B56-72D7-C3C0-51E9-8473302BC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A100C-B410-F99D-07C1-2A66ABF8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76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5CD971-6609-BB1F-5E61-BF70F62D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DE342-A7A5-0B44-4528-B7065109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598AD-9062-1366-ABE0-2FC5451B2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EBCD-BD61-4BFE-920B-42286F5E8CCA}" type="datetimeFigureOut">
              <a:rPr lang="nl-NL" smtClean="0"/>
              <a:t>8-5-2023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5BB6A-F571-4812-45BD-1981074D2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5790C-9232-9C72-B142-1C4B4E125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5D979-9319-4597-8A94-49F6BAAC709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88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werk@larsmennen.n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werk@larsmennen.n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werk@larsmennen.n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D2A4F-B1F4-194C-2E0E-FB85CE898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8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accent1"/>
                </a:solidFill>
              </a:rPr>
              <a:t>Lars Mennen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dirty="0">
                <a:solidFill>
                  <a:schemeClr val="accent1"/>
                </a:solidFill>
              </a:rPr>
              <a:t>Email: </a:t>
            </a:r>
            <a:r>
              <a:rPr lang="nl-NL" dirty="0">
                <a:solidFill>
                  <a:schemeClr val="accent1"/>
                </a:solidFill>
                <a:hlinkClick r:id="rId2"/>
              </a:rPr>
              <a:t>werk@larsmennen.nl</a:t>
            </a:r>
            <a:br>
              <a:rPr lang="nl-NL" dirty="0">
                <a:solidFill>
                  <a:schemeClr val="accent1"/>
                </a:solidFill>
              </a:rPr>
            </a:br>
            <a:r>
              <a:rPr lang="nl-NL" dirty="0">
                <a:solidFill>
                  <a:schemeClr val="accent1"/>
                </a:solidFill>
              </a:rPr>
              <a:t>Telefoon: 06 53 63 99 60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BD14B-B18E-0D93-742C-362F25774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13751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Opleiding en ervaring</a:t>
            </a:r>
          </a:p>
          <a:p>
            <a:endParaRPr lang="nl-NL" dirty="0"/>
          </a:p>
          <a:p>
            <a:r>
              <a:rPr lang="nl-NL" dirty="0"/>
              <a:t>Gewenste functies </a:t>
            </a:r>
          </a:p>
          <a:p>
            <a:endParaRPr lang="nl-NL" dirty="0"/>
          </a:p>
          <a:p>
            <a:r>
              <a:rPr lang="nl-NL" dirty="0"/>
              <a:t>Eigenschappen</a:t>
            </a:r>
          </a:p>
          <a:p>
            <a:endParaRPr lang="nl-NL" dirty="0"/>
          </a:p>
          <a:p>
            <a:r>
              <a:rPr lang="nl-NL" dirty="0"/>
              <a:t>Overige informatie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B1C749-FE7D-A1AD-686F-6738BEA6D0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92" y="154806"/>
            <a:ext cx="1381436" cy="175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36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7CD7B-AB1E-E7AD-C201-7F7C30F2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Opleiding en ervaring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1F7E-8868-EDAC-1E1C-C1BE2D74D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0032" cy="4351338"/>
          </a:xfrm>
        </p:spPr>
        <p:txBody>
          <a:bodyPr/>
          <a:lstStyle/>
          <a:p>
            <a:r>
              <a:rPr lang="nl-NL" dirty="0"/>
              <a:t>1982 – 1988 VWO, Carolus </a:t>
            </a:r>
            <a:r>
              <a:rPr lang="nl-NL" dirty="0" err="1"/>
              <a:t>Borrumeus</a:t>
            </a:r>
            <a:r>
              <a:rPr lang="nl-NL" dirty="0"/>
              <a:t> College Helmond</a:t>
            </a:r>
          </a:p>
          <a:p>
            <a:r>
              <a:rPr lang="nl-NL" dirty="0"/>
              <a:t>1988 - 1995 Erasmus Universiteit Rotterdam</a:t>
            </a:r>
          </a:p>
          <a:p>
            <a:r>
              <a:rPr lang="nl-NL" dirty="0"/>
              <a:t>Daarna Diverse Oracle cursussen (Database, Designer, E-business suite)</a:t>
            </a:r>
          </a:p>
          <a:p>
            <a:endParaRPr lang="nl-NL" dirty="0"/>
          </a:p>
          <a:p>
            <a:r>
              <a:rPr lang="nl-NL" dirty="0"/>
              <a:t>Ordina </a:t>
            </a:r>
            <a:r>
              <a:rPr lang="nl-NL" dirty="0" err="1"/>
              <a:t>finance</a:t>
            </a:r>
            <a:r>
              <a:rPr lang="nl-NL" dirty="0"/>
              <a:t>, </a:t>
            </a:r>
            <a:r>
              <a:rPr lang="nl-NL" dirty="0" err="1"/>
              <a:t>Dedicate</a:t>
            </a:r>
            <a:r>
              <a:rPr lang="nl-NL" dirty="0"/>
              <a:t> (maatwerk, database-beheer)</a:t>
            </a:r>
          </a:p>
          <a:p>
            <a:r>
              <a:rPr lang="nl-NL" dirty="0"/>
              <a:t>SQL integrator, </a:t>
            </a:r>
            <a:r>
              <a:rPr lang="nl-NL" dirty="0" err="1"/>
              <a:t>Allseas</a:t>
            </a:r>
            <a:r>
              <a:rPr lang="nl-NL" dirty="0"/>
              <a:t>, Cisco, DPA financial </a:t>
            </a:r>
            <a:r>
              <a:rPr lang="nl-NL" dirty="0" err="1"/>
              <a:t>people</a:t>
            </a:r>
            <a:r>
              <a:rPr lang="nl-NL" dirty="0"/>
              <a:t> (implementatie, support en maatwerk-ontwikkeling.</a:t>
            </a:r>
          </a:p>
          <a:p>
            <a:r>
              <a:rPr lang="nl-NL" dirty="0"/>
              <a:t>Vrijwilligerswerk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90F285-4B19-0910-AB7B-8F9C32854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92" y="154806"/>
            <a:ext cx="1381436" cy="17542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66DA09-8001-87A2-046D-1B41192DBEC9}"/>
              </a:ext>
            </a:extLst>
          </p:cNvPr>
          <p:cNvSpPr txBox="1"/>
          <p:nvPr/>
        </p:nvSpPr>
        <p:spPr>
          <a:xfrm>
            <a:off x="9649327" y="5478379"/>
            <a:ext cx="2226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werk@larsmennen.nl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06 53 63 99 60</a:t>
            </a:r>
          </a:p>
        </p:txBody>
      </p:sp>
    </p:spTree>
    <p:extLst>
      <p:ext uri="{BB962C8B-B14F-4D97-AF65-F5344CB8AC3E}">
        <p14:creationId xmlns:p14="http://schemas.microsoft.com/office/powerpoint/2010/main" val="65471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274CB-6F5B-F091-8014-CD27464E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Gewenste functies: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E7090-4C90-668C-C956-AC90349E9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Implementatie-consultant</a:t>
            </a:r>
          </a:p>
          <a:p>
            <a:r>
              <a:rPr lang="nl-NL" dirty="0"/>
              <a:t>Support consultant</a:t>
            </a:r>
          </a:p>
          <a:p>
            <a:r>
              <a:rPr lang="nl-NL" dirty="0"/>
              <a:t>Financieel administratief medewerker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E47709-24B8-9822-C01E-FD109773D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92" y="154806"/>
            <a:ext cx="1381436" cy="175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87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DDF7-6E7E-4497-9688-E88EB6ADD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Eigenschappen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4A6B6-8F16-34E3-FC76-5C68198DC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Leergierig</a:t>
            </a:r>
          </a:p>
          <a:p>
            <a:r>
              <a:rPr lang="nl-NL" dirty="0"/>
              <a:t>Flexibel</a:t>
            </a:r>
          </a:p>
          <a:p>
            <a:r>
              <a:rPr lang="nl-NL" dirty="0"/>
              <a:t>Eigenwijs</a:t>
            </a:r>
          </a:p>
          <a:p>
            <a:r>
              <a:rPr lang="nl-NL" dirty="0"/>
              <a:t>Sociaal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568A33-D99D-A7E1-32C1-0A3FE4500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92" y="154806"/>
            <a:ext cx="1381436" cy="175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76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58BEF-7173-5FE5-4ABD-64CAD453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Overige informatie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09392-3E6D-23DC-B32F-F8CC09921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Geboorteplaats: Helmond</a:t>
            </a:r>
          </a:p>
          <a:p>
            <a:r>
              <a:rPr lang="nl-NL" dirty="0"/>
              <a:t>Geboortedatum: 15 december 1969</a:t>
            </a:r>
          </a:p>
          <a:p>
            <a:r>
              <a:rPr lang="nl-NL" dirty="0"/>
              <a:t>Woonplaats: Weert</a:t>
            </a:r>
          </a:p>
          <a:p>
            <a:endParaRPr lang="nl-NL" dirty="0"/>
          </a:p>
          <a:p>
            <a:r>
              <a:rPr lang="nl-NL" dirty="0" err="1"/>
              <a:t>Blogger</a:t>
            </a:r>
            <a:endParaRPr lang="nl-NL" dirty="0"/>
          </a:p>
          <a:p>
            <a:r>
              <a:rPr lang="nl-NL" dirty="0"/>
              <a:t>Twitteraar</a:t>
            </a:r>
          </a:p>
          <a:p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EF697E-9B78-0761-B89D-30D467BE66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92" y="154806"/>
            <a:ext cx="1381436" cy="17542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CA37860-934F-594D-1007-B52828C301B9}"/>
              </a:ext>
            </a:extLst>
          </p:cNvPr>
          <p:cNvSpPr txBox="1"/>
          <p:nvPr/>
        </p:nvSpPr>
        <p:spPr>
          <a:xfrm>
            <a:off x="9833811" y="5759116"/>
            <a:ext cx="2193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werk@larsmennen.nl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06 53 63 99 60</a:t>
            </a:r>
          </a:p>
        </p:txBody>
      </p:sp>
    </p:spTree>
    <p:extLst>
      <p:ext uri="{BB962C8B-B14F-4D97-AF65-F5344CB8AC3E}">
        <p14:creationId xmlns:p14="http://schemas.microsoft.com/office/powerpoint/2010/main" val="3201721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Lars Mennen Email: werk@larsmennen.nl Telefoon: 06 53 63 99 60</vt:lpstr>
      <vt:lpstr>Opleiding en ervaring</vt:lpstr>
      <vt:lpstr>Gewenste functies:</vt:lpstr>
      <vt:lpstr>Eigenschappen</vt:lpstr>
      <vt:lpstr>Overige informatie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Lars Mennen Email: werk@larsmennen.nl Telefoon: 06 53 63 99 60</dc:title>
  <dc:creator>Lars Mennen</dc:creator>
  <cp:lastModifiedBy>Lars Mennen</cp:lastModifiedBy>
  <cp:revision>1</cp:revision>
  <dcterms:created xsi:type="dcterms:W3CDTF">2023-05-08T14:19:56Z</dcterms:created>
  <dcterms:modified xsi:type="dcterms:W3CDTF">2023-05-08T14:19:57Z</dcterms:modified>
</cp:coreProperties>
</file>